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905" r:id="rId1"/>
  </p:sldMasterIdLst>
  <p:notesMasterIdLst>
    <p:notesMasterId r:id="rId17"/>
  </p:notesMasterIdLst>
  <p:handoutMasterIdLst>
    <p:handoutMasterId r:id="rId18"/>
  </p:handoutMasterIdLst>
  <p:sldIdLst>
    <p:sldId id="279" r:id="rId2"/>
    <p:sldId id="294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</p:sldIdLst>
  <p:sldSz cx="9144000" cy="6858000" type="screen4x3"/>
  <p:notesSz cx="6858000" cy="9144000"/>
  <p:custDataLst>
    <p:tags r:id="rId19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929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orient="horz" pos="745">
          <p15:clr>
            <a:srgbClr val="A4A3A4"/>
          </p15:clr>
        </p15:guide>
        <p15:guide id="4" orient="horz" pos="1207">
          <p15:clr>
            <a:srgbClr val="A4A3A4"/>
          </p15:clr>
        </p15:guide>
        <p15:guide id="5" orient="horz" pos="1362">
          <p15:clr>
            <a:srgbClr val="A4A3A4"/>
          </p15:clr>
        </p15:guide>
        <p15:guide id="6" pos="5511">
          <p15:clr>
            <a:srgbClr val="A4A3A4"/>
          </p15:clr>
        </p15:guide>
        <p15:guide id="7" pos="3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CC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247" autoAdjust="0"/>
    <p:restoredTop sz="95833" autoAdjust="0"/>
  </p:normalViewPr>
  <p:slideViewPr>
    <p:cSldViewPr>
      <p:cViewPr>
        <p:scale>
          <a:sx n="76" d="100"/>
          <a:sy n="76" d="100"/>
        </p:scale>
        <p:origin x="-960" y="198"/>
      </p:cViewPr>
      <p:guideLst>
        <p:guide orient="horz" pos="3929"/>
        <p:guide orient="horz" pos="2160"/>
        <p:guide orient="horz" pos="745"/>
        <p:guide orient="horz" pos="1207"/>
        <p:guide orient="horz" pos="1362"/>
        <p:guide pos="5511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C3FBA-C2CB-4F7F-9E33-C95742007928}" type="datetimeFigureOut">
              <a:rPr lang="de-DE" smtClean="0"/>
              <a:pPr/>
              <a:t>16.05.2019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8459E5-D9FE-417D-8401-BFD1559A88E7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844289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E7784C-52E0-4090-9459-59EE88C33906}" type="datetimeFigureOut">
              <a:rPr lang="de-DE" smtClean="0"/>
              <a:pPr/>
              <a:t>16.05.2019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3E8BDF-359D-4D52-8CC3-51C211D3A0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37176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1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tags" Target="../tags/tag7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2.vml"/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10" Type="http://schemas.openxmlformats.org/officeDocument/2006/relationships/image" Target="../media/image1.png"/><Relationship Id="rId4" Type="http://schemas.openxmlformats.org/officeDocument/2006/relationships/tags" Target="../tags/tag8.xml"/><Relationship Id="rId9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B3F50-3400-8748-8D93-65B42F3ED2B6}" type="datetimeFigureOut">
              <a:rPr lang="de-DE" smtClean="0"/>
              <a:pPr/>
              <a:t>16.05.2019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6A27-BEA7-8B4B-8240-CC6DB70B77A8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="" xmlns:a16="http://schemas.microsoft.com/office/drawing/2014/main" id="{01ED2431-73E8-7043-AED7-C555834D083B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9144000" cy="5786454"/>
          </a:xfrm>
          <a:prstGeom prst="rect">
            <a:avLst/>
          </a:prstGeom>
          <a:solidFill>
            <a:srgbClr val="CFCC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rgbClr val="00619E">
                  <a:lumMod val="60000"/>
                  <a:lumOff val="40000"/>
                </a:srgbClr>
              </a:solidFill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="" xmlns:a16="http://schemas.microsoft.com/office/drawing/2014/main" id="{AD029403-A295-9746-A352-0FD691BB5189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5805264"/>
            <a:ext cx="9144000" cy="10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rgbClr val="00619E">
                  <a:lumMod val="60000"/>
                  <a:lumOff val="40000"/>
                </a:srgbClr>
              </a:solidFill>
            </a:endParaRPr>
          </a:p>
        </p:txBody>
      </p:sp>
      <p:pic>
        <p:nvPicPr>
          <p:cNvPr id="9" name="Grafik 8" descr="LogoSeitenstark_rgb (2).png">
            <a:extLst>
              <a:ext uri="{FF2B5EF4-FFF2-40B4-BE49-F238E27FC236}">
                <a16:creationId xmlns="" xmlns:a16="http://schemas.microsoft.com/office/drawing/2014/main" id="{540EFE6C-010D-9C4F-AA0E-642CCFF833E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7736418" y="6000768"/>
            <a:ext cx="1193300" cy="714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396900"/>
      </p:ext>
    </p:extLst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1A5D5-E222-43E2-ABCF-114DA7C4A928}" type="datetime1">
              <a:rPr lang="de-DE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16.05.2019</a:t>
            </a:fld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lumMod val="75000"/>
                    <a:lumOff val="25000"/>
                  </a:prstClr>
                </a:solidFill>
              </a:rPr>
              <a:t>Fußzeile</a:t>
            </a:r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F4C1-09A2-482B-8059-9115630C7FED}" type="slidenum">
              <a:rPr lang="de-DE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‹Nr.›</a:t>
            </a:fld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1289038"/>
      </p:ext>
    </p:extLst>
  </p:cSld>
  <p:clrMapOvr>
    <a:masterClrMapping/>
  </p:clrMapOvr>
  <p:hf sldNum="0"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1A5D5-E222-43E2-ABCF-114DA7C4A928}" type="datetime1">
              <a:rPr lang="de-DE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16.05.2019</a:t>
            </a:fld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lumMod val="75000"/>
                    <a:lumOff val="25000"/>
                  </a:prstClr>
                </a:solidFill>
              </a:rPr>
              <a:t>Fußzeile</a:t>
            </a:r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F4C1-09A2-482B-8059-9115630C7FED}" type="slidenum">
              <a:rPr lang="de-DE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‹Nr.›</a:t>
            </a:fld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153204"/>
      </p:ext>
    </p:extLst>
  </p:cSld>
  <p:clrMapOvr>
    <a:masterClrMapping/>
  </p:clrMapOvr>
  <p:hf sldNum="0"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47377096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0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1080000" y="2022743"/>
            <a:ext cx="7560000" cy="900000"/>
          </a:xfrm>
        </p:spPr>
        <p:txBody>
          <a:bodyPr anchor="b" anchorCtr="0"/>
          <a:lstStyle>
            <a:lvl1pPr algn="l">
              <a:defRPr sz="2800" b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de-DE" dirty="0"/>
              <a:t>Zwischenfolie durch Klicken bearbeiten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1080000" y="3852000"/>
            <a:ext cx="6192838" cy="18000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11" name="Rechteck 10"/>
          <p:cNvSpPr/>
          <p:nvPr userDrawn="1"/>
        </p:nvSpPr>
        <p:spPr>
          <a:xfrm>
            <a:off x="0" y="1980000"/>
            <a:ext cx="540000" cy="18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1A440FD-A283-4FB5-B5B6-50CD3D756F9C}" type="datetime1">
              <a:rPr lang="de-DE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16.05.2019</a:t>
            </a:fld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3FCF4C1-09A2-482B-8059-9115630C7FED}" type="slidenum">
              <a:rPr lang="de-DE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‹Nr.›</a:t>
            </a:fld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14"/>
          </p:nvPr>
        </p:nvSpPr>
        <p:spPr>
          <a:xfrm>
            <a:off x="1547664" y="6469200"/>
            <a:ext cx="4824536" cy="365125"/>
          </a:xfrm>
        </p:spPr>
        <p:txBody>
          <a:bodyPr/>
          <a:lstStyle>
            <a:lvl1pPr>
              <a:defRPr i="0"/>
            </a:lvl1pPr>
          </a:lstStyle>
          <a:p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Fußzeile</a:t>
            </a:r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085076"/>
      </p:ext>
    </p:extLst>
  </p:cSld>
  <p:clrMapOvr>
    <a:masterClrMapping/>
  </p:clrMapOvr>
  <p:transition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9552" y="1908000"/>
            <a:ext cx="3960000" cy="639762"/>
          </a:xfrm>
        </p:spPr>
        <p:txBody>
          <a:bodyPr anchor="t" anchorCtr="0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788000" y="1908000"/>
            <a:ext cx="3960000" cy="639762"/>
          </a:xfrm>
        </p:spPr>
        <p:txBody>
          <a:bodyPr anchor="t" anchorCtr="0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3FCF4C1-09A2-482B-8059-9115630C7FED}" type="slidenum">
              <a:rPr lang="de-DE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‹Nr.›</a:t>
            </a:fld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539750" y="2628000"/>
            <a:ext cx="3960000" cy="3600000"/>
          </a:xfrm>
        </p:spPr>
        <p:txBody>
          <a:bodyPr/>
          <a:lstStyle>
            <a:lvl1pPr>
              <a:buClr>
                <a:srgbClr val="CFCC4F"/>
              </a:buClr>
              <a:defRPr/>
            </a:lvl1pPr>
            <a:lvl2pPr>
              <a:buClr>
                <a:srgbClr val="CFCC4F"/>
              </a:buClr>
              <a:defRPr/>
            </a:lvl2pPr>
            <a:lvl3pPr>
              <a:buClr>
                <a:srgbClr val="CFCC4F"/>
              </a:buClr>
              <a:defRPr/>
            </a:lvl3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13"/>
          </p:nvPr>
        </p:nvSpPr>
        <p:spPr>
          <a:xfrm>
            <a:off x="4788000" y="2628001"/>
            <a:ext cx="3960000" cy="3600000"/>
          </a:xfrm>
        </p:spPr>
        <p:txBody>
          <a:bodyPr/>
          <a:lstStyle>
            <a:lvl1pPr>
              <a:buClr>
                <a:srgbClr val="CFCC4F"/>
              </a:buClr>
              <a:defRPr/>
            </a:lvl1pPr>
            <a:lvl2pPr>
              <a:buClr>
                <a:srgbClr val="CFCC4F"/>
              </a:buClr>
              <a:defRPr/>
            </a:lvl2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4" hasCustomPrompt="1"/>
          </p:nvPr>
        </p:nvSpPr>
        <p:spPr>
          <a:xfrm>
            <a:off x="539750" y="1170000"/>
            <a:ext cx="6120482" cy="360000"/>
          </a:xfrm>
        </p:spPr>
        <p:txBody>
          <a:bodyPr>
            <a:noAutofit/>
          </a:bodyPr>
          <a:lstStyle>
            <a:lvl1pPr marL="0" indent="0">
              <a:buNone/>
              <a:defRPr sz="2400" i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de-DE" dirty="0"/>
              <a:t>Untertitel durch Klicken hinzufügen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5C151A8-53D7-4A95-BBA2-AF8A42C40CF1}" type="datetime1">
              <a:rPr lang="de-DE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16.05.2019</a:t>
            </a:fld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2" name="Fußzeilenplatzhalter 4"/>
          <p:cNvSpPr>
            <a:spLocks noGrp="1"/>
          </p:cNvSpPr>
          <p:nvPr>
            <p:ph type="ftr" sz="quarter" idx="16"/>
          </p:nvPr>
        </p:nvSpPr>
        <p:spPr>
          <a:xfrm>
            <a:off x="1547664" y="6469200"/>
            <a:ext cx="4824536" cy="365125"/>
          </a:xfrm>
        </p:spPr>
        <p:txBody>
          <a:bodyPr/>
          <a:lstStyle>
            <a:lvl1pPr>
              <a:defRPr i="0"/>
            </a:lvl1pPr>
          </a:lstStyle>
          <a:p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Fußzeile</a:t>
            </a:r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464052"/>
      </p:ext>
    </p:extLst>
  </p:cSld>
  <p:clrMapOvr>
    <a:masterClrMapping/>
  </p:clrMapOvr>
  <p:transition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eck 13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9144000" cy="5794884"/>
          </a:xfrm>
          <a:prstGeom prst="rect">
            <a:avLst/>
          </a:prstGeom>
          <a:solidFill>
            <a:srgbClr val="CFCC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rgbClr val="00619E">
                  <a:lumMod val="60000"/>
                  <a:lumOff val="40000"/>
                </a:srgbClr>
              </a:solidFill>
            </a:endParaRPr>
          </a:p>
        </p:txBody>
      </p:sp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168494306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4" name="think-cell Slide" r:id="rId8" imgW="360" imgH="360" progId="">
                  <p:embed/>
                </p:oleObj>
              </mc:Choice>
              <mc:Fallback>
                <p:oleObj name="think-cell Slide" r:id="rId8" imgW="360" imgH="360" progId="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hteck 10"/>
          <p:cNvSpPr/>
          <p:nvPr userDrawn="1">
            <p:custDataLst>
              <p:tags r:id="rId4"/>
            </p:custDataLst>
          </p:nvPr>
        </p:nvSpPr>
        <p:spPr>
          <a:xfrm>
            <a:off x="0" y="5805264"/>
            <a:ext cx="9144000" cy="10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  <p:custDataLst>
              <p:tags r:id="rId5"/>
            </p:custDataLst>
          </p:nvPr>
        </p:nvSpPr>
        <p:spPr>
          <a:xfrm>
            <a:off x="1080000" y="3204000"/>
            <a:ext cx="6588344" cy="276999"/>
          </a:xfrm>
        </p:spPr>
        <p:txBody>
          <a:bodyPr>
            <a:spAutoFit/>
          </a:bodyPr>
          <a:lstStyle>
            <a:lvl1pPr marL="0" indent="0" algn="l">
              <a:buNone/>
              <a:defRPr sz="1800" i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Autor, Kontakt durch Klicken bearbeiten</a:t>
            </a:r>
          </a:p>
        </p:txBody>
      </p:sp>
      <p:sp>
        <p:nvSpPr>
          <p:cNvPr id="13" name="Textfeld 12"/>
          <p:cNvSpPr txBox="1"/>
          <p:nvPr userDrawn="1">
            <p:custDataLst>
              <p:tags r:id="rId6"/>
            </p:custDataLst>
          </p:nvPr>
        </p:nvSpPr>
        <p:spPr>
          <a:xfrm>
            <a:off x="1080000" y="2071160"/>
            <a:ext cx="7492528" cy="4308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32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Vielen Dank für Ihre Aufmerksamkeit!</a:t>
            </a:r>
          </a:p>
        </p:txBody>
      </p:sp>
      <p:pic>
        <p:nvPicPr>
          <p:cNvPr id="15" name="Grafik 14" descr="LogoSeitenstark_rgb (2).png"/>
          <p:cNvPicPr>
            <a:picLocks noChangeAspect="1"/>
          </p:cNvPicPr>
          <p:nvPr userDrawn="1"/>
        </p:nvPicPr>
        <p:blipFill>
          <a:blip r:embed="rId10" cstate="print"/>
          <a:stretch>
            <a:fillRect/>
          </a:stretch>
        </p:blipFill>
        <p:spPr>
          <a:xfrm>
            <a:off x="7736418" y="6000768"/>
            <a:ext cx="1193300" cy="714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418093"/>
      </p:ext>
    </p:extLst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1A5D5-E222-43E2-ABCF-114DA7C4A928}" type="datetime1">
              <a:rPr lang="de-DE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16.05.2019</a:t>
            </a:fld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lumMod val="75000"/>
                    <a:lumOff val="25000"/>
                  </a:prstClr>
                </a:solidFill>
              </a:rPr>
              <a:t>Fußzeile</a:t>
            </a:r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F4C1-09A2-482B-8059-9115630C7FED}" type="slidenum">
              <a:rPr lang="de-DE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‹Nr.›</a:t>
            </a:fld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838939"/>
      </p:ext>
    </p:extLst>
  </p:cSld>
  <p:clrMapOvr>
    <a:masterClrMapping/>
  </p:clrMapOvr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1A5D5-E222-43E2-ABCF-114DA7C4A928}" type="datetime1">
              <a:rPr lang="de-DE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16.05.2019</a:t>
            </a:fld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lumMod val="75000"/>
                    <a:lumOff val="25000"/>
                  </a:prstClr>
                </a:solidFill>
              </a:rPr>
              <a:t>Fußzeile</a:t>
            </a:r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F4C1-09A2-482B-8059-9115630C7FED}" type="slidenum">
              <a:rPr lang="de-DE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‹Nr.›</a:t>
            </a:fld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576949"/>
      </p:ext>
    </p:extLst>
  </p:cSld>
  <p:clrMapOvr>
    <a:masterClrMapping/>
  </p:clrMapOvr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1A5D5-E222-43E2-ABCF-114DA7C4A928}" type="datetime1">
              <a:rPr lang="de-DE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16.05.2019</a:t>
            </a:fld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lumMod val="75000"/>
                    <a:lumOff val="25000"/>
                  </a:prstClr>
                </a:solidFill>
              </a:rPr>
              <a:t>Fußzeile</a:t>
            </a:r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F4C1-09A2-482B-8059-9115630C7FED}" type="slidenum">
              <a:rPr lang="de-DE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‹Nr.›</a:t>
            </a:fld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763727"/>
      </p:ext>
    </p:extLst>
  </p:cSld>
  <p:clrMapOvr>
    <a:masterClrMapping/>
  </p:clrMapOvr>
  <p:hf sldNum="0"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1A5D5-E222-43E2-ABCF-114DA7C4A928}" type="datetime1">
              <a:rPr lang="de-DE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16.05.2019</a:t>
            </a:fld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lumMod val="75000"/>
                    <a:lumOff val="25000"/>
                  </a:prstClr>
                </a:solidFill>
              </a:rPr>
              <a:t>Fußzeile</a:t>
            </a:r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F4C1-09A2-482B-8059-9115630C7FED}" type="slidenum">
              <a:rPr lang="de-DE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‹Nr.›</a:t>
            </a:fld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723211"/>
      </p:ext>
    </p:extLst>
  </p:cSld>
  <p:clrMapOvr>
    <a:masterClrMapping/>
  </p:clrMapOvr>
  <p:hf sldNum="0"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1A5D5-E222-43E2-ABCF-114DA7C4A928}" type="datetime1">
              <a:rPr lang="de-DE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16.05.2019</a:t>
            </a:fld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lumMod val="75000"/>
                    <a:lumOff val="25000"/>
                  </a:prstClr>
                </a:solidFill>
              </a:rPr>
              <a:t>Fußzeile</a:t>
            </a:r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F4C1-09A2-482B-8059-9115630C7FED}" type="slidenum">
              <a:rPr lang="de-DE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‹Nr.›</a:t>
            </a:fld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09689"/>
      </p:ext>
    </p:extLst>
  </p:cSld>
  <p:clrMapOvr>
    <a:masterClrMapping/>
  </p:clrMapOvr>
  <p:hf sldNum="0"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1A5D5-E222-43E2-ABCF-114DA7C4A928}" type="datetime1">
              <a:rPr lang="de-DE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16.05.2019</a:t>
            </a:fld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lumMod val="75000"/>
                    <a:lumOff val="25000"/>
                  </a:prstClr>
                </a:solidFill>
              </a:rPr>
              <a:t>Fußzeile</a:t>
            </a:r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F4C1-09A2-482B-8059-9115630C7FED}" type="slidenum">
              <a:rPr lang="de-DE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‹Nr.›</a:t>
            </a:fld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785722"/>
      </p:ext>
    </p:extLst>
  </p:cSld>
  <p:clrMapOvr>
    <a:masterClrMapping/>
  </p:clrMapOvr>
  <p:hf sldNum="0"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1A5D5-E222-43E2-ABCF-114DA7C4A928}" type="datetime1">
              <a:rPr lang="de-DE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16.05.2019</a:t>
            </a:fld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lumMod val="75000"/>
                    <a:lumOff val="25000"/>
                  </a:prstClr>
                </a:solidFill>
              </a:rPr>
              <a:t>Fußzeile</a:t>
            </a:r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F4C1-09A2-482B-8059-9115630C7FED}" type="slidenum">
              <a:rPr lang="de-DE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‹Nr.›</a:t>
            </a:fld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269464"/>
      </p:ext>
    </p:extLst>
  </p:cSld>
  <p:clrMapOvr>
    <a:masterClrMapping/>
  </p:clrMapOvr>
  <p:hf sldNum="0"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1A5D5-E222-43E2-ABCF-114DA7C4A928}" type="datetime1">
              <a:rPr lang="de-DE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16.05.2019</a:t>
            </a:fld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lumMod val="75000"/>
                    <a:lumOff val="25000"/>
                  </a:prstClr>
                </a:solidFill>
              </a:rPr>
              <a:t>Fußzeile</a:t>
            </a:r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F4C1-09A2-482B-8059-9115630C7FED}" type="slidenum">
              <a:rPr lang="de-DE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‹Nr.›</a:t>
            </a:fld>
            <a:endParaRPr lang="de-D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015451"/>
      </p:ext>
    </p:extLst>
  </p:cSld>
  <p:clrMapOvr>
    <a:masterClrMapping/>
  </p:clrMapOvr>
  <p:hf sldNum="0"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1A5D5-E222-43E2-ABCF-114DA7C4A928}" type="datetime1">
              <a:rPr lang="de-DE" smtClean="0"/>
              <a:pPr/>
              <a:t>16.05.2019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Fußzeile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CF4C1-09A2-482B-8059-9115630C7FED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Grafik 6" descr="LogoSeitenstark_rgb (2).png">
            <a:extLst>
              <a:ext uri="{FF2B5EF4-FFF2-40B4-BE49-F238E27FC236}">
                <a16:creationId xmlns="" xmlns:a16="http://schemas.microsoft.com/office/drawing/2014/main" id="{21940A43-E629-A940-937D-BC80F5C33685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/>
          <a:stretch>
            <a:fillRect/>
          </a:stretch>
        </p:blipFill>
        <p:spPr>
          <a:xfrm>
            <a:off x="6929454" y="428604"/>
            <a:ext cx="1792076" cy="1072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09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  <p:sldLayoutId id="2147483890" r:id="rId12"/>
    <p:sldLayoutId id="2147483891" r:id="rId13"/>
    <p:sldLayoutId id="2147483892" r:id="rId14"/>
  </p:sldLayoutIdLst>
  <p:transition>
    <p:wipe/>
  </p:transition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iff"/><Relationship Id="rId2" Type="http://schemas.openxmlformats.org/officeDocument/2006/relationships/hyperlink" Target="https://seitenstark.de/kinder/internet/charlie-clips/charlie-und-die-magische-landkarte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iff"/><Relationship Id="rId2" Type="http://schemas.openxmlformats.org/officeDocument/2006/relationships/image" Target="../media/image8.tif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17795" y="388307"/>
            <a:ext cx="8316416" cy="5112568"/>
          </a:xfrm>
        </p:spPr>
        <p:txBody>
          <a:bodyPr/>
          <a:lstStyle/>
          <a:p>
            <a:pPr algn="ctr"/>
            <a:endParaRPr lang="de-DE" sz="4000" b="1" dirty="0">
              <a:solidFill>
                <a:schemeClr val="tx1"/>
              </a:solidFill>
            </a:endParaRPr>
          </a:p>
          <a:p>
            <a:pPr algn="ctr"/>
            <a:endParaRPr lang="de-DE" sz="4000" b="1" dirty="0">
              <a:solidFill>
                <a:schemeClr val="tx1"/>
              </a:solidFill>
            </a:endParaRPr>
          </a:p>
          <a:p>
            <a:pPr algn="ctr"/>
            <a:endParaRPr lang="de-DE" sz="3200" b="1" dirty="0">
              <a:solidFill>
                <a:schemeClr val="tx1"/>
              </a:solidFill>
            </a:endParaRPr>
          </a:p>
          <a:p>
            <a:pPr algn="ctr"/>
            <a:r>
              <a:rPr lang="de-DE" sz="3200" b="1" dirty="0">
                <a:solidFill>
                  <a:schemeClr val="tx1"/>
                </a:solidFill>
              </a:rPr>
              <a:t> "Abenteuerreise in die Kinderseitenwelt</a:t>
            </a:r>
            <a:r>
              <a:rPr lang="de-DE" sz="3200" b="1" dirty="0" smtClean="0">
                <a:solidFill>
                  <a:schemeClr val="tx1"/>
                </a:solidFill>
              </a:rPr>
              <a:t>"</a:t>
            </a:r>
            <a:r>
              <a:rPr lang="de-DE" sz="2000" b="1" dirty="0" smtClean="0">
                <a:solidFill>
                  <a:schemeClr val="tx1"/>
                </a:solidFill>
              </a:rPr>
              <a:t>  </a:t>
            </a:r>
            <a:endParaRPr lang="de-DE" sz="2000" b="1" dirty="0"/>
          </a:p>
        </p:txBody>
      </p:sp>
      <p:pic>
        <p:nvPicPr>
          <p:cNvPr id="24578" name="Grafik 1" descr="BMFSFJ_2017_Office_Farbe_d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6021288"/>
            <a:ext cx="12192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77" name="Grafik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795" y="6021288"/>
            <a:ext cx="781050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5267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="" xmlns:a16="http://schemas.microsoft.com/office/drawing/2014/main" id="{0232E9BB-9890-904B-A666-FFA34BB1CB4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051679"/>
            <a:ext cx="6326564" cy="5530575"/>
          </a:xfrm>
          <a:prstGeom prst="rect">
            <a:avLst/>
          </a:prstGeom>
        </p:spPr>
      </p:pic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02564" y="476672"/>
            <a:ext cx="8316416" cy="5112568"/>
          </a:xfrm>
        </p:spPr>
        <p:txBody>
          <a:bodyPr/>
          <a:lstStyle/>
          <a:p>
            <a:pPr algn="ctr"/>
            <a:endParaRPr lang="de-DE" sz="4000" b="1" dirty="0">
              <a:solidFill>
                <a:schemeClr val="tx1"/>
              </a:solidFill>
            </a:endParaRPr>
          </a:p>
          <a:p>
            <a:pPr algn="l"/>
            <a:r>
              <a:rPr lang="de-DE" sz="4000" b="1" dirty="0" smtClean="0">
                <a:solidFill>
                  <a:schemeClr val="tx1"/>
                </a:solidFill>
              </a:rPr>
              <a:t>AUSRÜSTUNG:</a:t>
            </a:r>
            <a:endParaRPr lang="de-DE" sz="4000" b="1" dirty="0">
              <a:solidFill>
                <a:schemeClr val="tx1"/>
              </a:solidFill>
            </a:endParaRPr>
          </a:p>
          <a:p>
            <a:pPr algn="ctr"/>
            <a:endParaRPr lang="de-DE" sz="4000" b="1" dirty="0">
              <a:solidFill>
                <a:schemeClr val="tx1"/>
              </a:solidFill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="" xmlns:a16="http://schemas.microsoft.com/office/drawing/2014/main" id="{4DDFFD9B-0129-5A49-87F9-CDCB387DF811}"/>
              </a:ext>
            </a:extLst>
          </p:cNvPr>
          <p:cNvSpPr txBox="1"/>
          <p:nvPr/>
        </p:nvSpPr>
        <p:spPr>
          <a:xfrm>
            <a:off x="324850" y="644259"/>
            <a:ext cx="5755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Chalkduster" panose="03050602040202020205" pitchFamily="66" charset="77"/>
              </a:rPr>
              <a:t>Was </a:t>
            </a:r>
            <a:r>
              <a:rPr lang="de-DE" dirty="0" smtClean="0">
                <a:latin typeface="Chalkduster" panose="03050602040202020205" pitchFamily="66" charset="77"/>
              </a:rPr>
              <a:t>brauchst du </a:t>
            </a:r>
            <a:r>
              <a:rPr lang="de-DE" dirty="0">
                <a:latin typeface="Chalkduster" panose="03050602040202020205" pitchFamily="66" charset="77"/>
              </a:rPr>
              <a:t>für </a:t>
            </a:r>
            <a:r>
              <a:rPr lang="de-DE" dirty="0" smtClean="0">
                <a:latin typeface="Chalkduster" panose="03050602040202020205" pitchFamily="66" charset="77"/>
              </a:rPr>
              <a:t>deine Online-Abenteuerreise?</a:t>
            </a:r>
            <a:endParaRPr lang="de-DE" dirty="0">
              <a:latin typeface="Chalkduster" panose="03050602040202020205" pitchFamily="66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6406043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02564" y="476672"/>
            <a:ext cx="8316416" cy="5112568"/>
          </a:xfrm>
        </p:spPr>
        <p:txBody>
          <a:bodyPr/>
          <a:lstStyle/>
          <a:p>
            <a:pPr algn="ctr"/>
            <a:endParaRPr lang="de-DE" sz="4000" b="1" dirty="0">
              <a:solidFill>
                <a:schemeClr val="tx1"/>
              </a:solidFill>
            </a:endParaRPr>
          </a:p>
          <a:p>
            <a:pPr algn="ctr"/>
            <a:endParaRPr lang="de-DE" sz="4000" b="1" dirty="0">
              <a:solidFill>
                <a:schemeClr val="tx1"/>
              </a:solidFill>
            </a:endParaRPr>
          </a:p>
        </p:txBody>
      </p:sp>
      <p:pic>
        <p:nvPicPr>
          <p:cNvPr id="2" name="Grafik 1">
            <a:hlinkClick r:id="rId2"/>
            <a:extLst>
              <a:ext uri="{FF2B5EF4-FFF2-40B4-BE49-F238E27FC236}">
                <a16:creationId xmlns="" xmlns:a16="http://schemas.microsoft.com/office/drawing/2014/main" id="{FCF1154C-FCEA-9E49-A676-D772432A302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92080" y="3212976"/>
            <a:ext cx="3175000" cy="2070100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="" xmlns:a16="http://schemas.microsoft.com/office/drawing/2014/main" id="{A992B3D2-A1C2-E64C-B003-23154536065A}"/>
              </a:ext>
            </a:extLst>
          </p:cNvPr>
          <p:cNvSpPr txBox="1"/>
          <p:nvPr/>
        </p:nvSpPr>
        <p:spPr>
          <a:xfrm rot="20617940">
            <a:off x="850048" y="1734086"/>
            <a:ext cx="547778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3200" dirty="0">
                <a:latin typeface="Chalkduster" panose="03050602040202020205" pitchFamily="66" charset="77"/>
              </a:rPr>
              <a:t>Charlie </a:t>
            </a:r>
          </a:p>
          <a:p>
            <a:pPr algn="ctr"/>
            <a:r>
              <a:rPr lang="de-DE" sz="3200" dirty="0">
                <a:latin typeface="Chalkduster" panose="03050602040202020205" pitchFamily="66" charset="77"/>
              </a:rPr>
              <a:t>und die magische </a:t>
            </a:r>
            <a:r>
              <a:rPr lang="de-DE" sz="3200" dirty="0" smtClean="0">
                <a:latin typeface="Chalkduster" panose="03050602040202020205" pitchFamily="66" charset="77"/>
              </a:rPr>
              <a:t>Landkarte</a:t>
            </a:r>
          </a:p>
          <a:p>
            <a:pPr algn="ctr"/>
            <a:endParaRPr lang="de-DE" sz="3200" dirty="0">
              <a:latin typeface="Chalkduster" panose="03050602040202020205" pitchFamily="66" charset="77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2411760" y="5373216"/>
            <a:ext cx="60851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https://seitenstark.de/kinder/internet/charlie-clips/charlie-und-die-magische-landkarte</a:t>
            </a:r>
            <a:endParaRPr lang="de-DE" sz="12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949280"/>
            <a:ext cx="23479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1680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02564" y="476672"/>
            <a:ext cx="8316416" cy="5112568"/>
          </a:xfrm>
        </p:spPr>
        <p:txBody>
          <a:bodyPr/>
          <a:lstStyle/>
          <a:p>
            <a:pPr algn="ctr"/>
            <a:endParaRPr lang="de-DE" sz="4000" b="1" dirty="0">
              <a:solidFill>
                <a:schemeClr val="tx1"/>
              </a:solidFill>
            </a:endParaRPr>
          </a:p>
          <a:p>
            <a:pPr algn="ctr"/>
            <a:endParaRPr lang="de-DE" sz="4000" b="1" dirty="0">
              <a:solidFill>
                <a:schemeClr val="tx1"/>
              </a:solidFill>
            </a:endParaRPr>
          </a:p>
          <a:p>
            <a:pPr algn="ctr"/>
            <a:endParaRPr lang="de-DE" sz="4000" b="1" dirty="0">
              <a:solidFill>
                <a:schemeClr val="tx1"/>
              </a:solidFill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="" xmlns:a16="http://schemas.microsoft.com/office/drawing/2014/main" id="{2876AC10-443E-0649-9713-E7F9999B7360}"/>
              </a:ext>
            </a:extLst>
          </p:cNvPr>
          <p:cNvSpPr txBox="1"/>
          <p:nvPr/>
        </p:nvSpPr>
        <p:spPr>
          <a:xfrm rot="20929368">
            <a:off x="1680070" y="2443080"/>
            <a:ext cx="54393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dirty="0">
                <a:latin typeface="Chalkduster" panose="03050602040202020205" pitchFamily="66" charset="77"/>
              </a:rPr>
              <a:t>Das </a:t>
            </a:r>
            <a:r>
              <a:rPr lang="de-DE" sz="4400" dirty="0" smtClean="0">
                <a:latin typeface="Chalkduster" panose="03050602040202020205" pitchFamily="66" charset="77"/>
              </a:rPr>
              <a:t>Stationen-Spiel</a:t>
            </a:r>
            <a:endParaRPr lang="de-DE" sz="4400" dirty="0">
              <a:latin typeface="Chalkduster" panose="03050602040202020205" pitchFamily="66" charset="77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949280"/>
            <a:ext cx="23479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0790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02564" y="476672"/>
            <a:ext cx="8316416" cy="5112568"/>
          </a:xfrm>
        </p:spPr>
        <p:txBody>
          <a:bodyPr/>
          <a:lstStyle/>
          <a:p>
            <a:pPr algn="ctr"/>
            <a:endParaRPr lang="de-DE" sz="4000" b="1" dirty="0">
              <a:solidFill>
                <a:schemeClr val="tx1"/>
              </a:solidFill>
            </a:endParaRPr>
          </a:p>
          <a:p>
            <a:pPr algn="ctr"/>
            <a:endParaRPr lang="de-DE" sz="4000" b="1" dirty="0">
              <a:solidFill>
                <a:schemeClr val="tx1"/>
              </a:solidFill>
            </a:endParaRPr>
          </a:p>
          <a:p>
            <a:pPr algn="ctr"/>
            <a:endParaRPr lang="de-DE" sz="4000" b="1" dirty="0">
              <a:solidFill>
                <a:schemeClr val="tx1"/>
              </a:solidFill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="" xmlns:a16="http://schemas.microsoft.com/office/drawing/2014/main" id="{12E0EEF1-C2DE-1042-AF47-DBFEF5CE4060}"/>
              </a:ext>
            </a:extLst>
          </p:cNvPr>
          <p:cNvSpPr txBox="1"/>
          <p:nvPr/>
        </p:nvSpPr>
        <p:spPr>
          <a:xfrm rot="20766676">
            <a:off x="486837" y="2740568"/>
            <a:ext cx="84073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>
                <a:latin typeface="Chalkduster" panose="03050602040202020205" pitchFamily="66" charset="77"/>
              </a:rPr>
              <a:t>Kinderseiten vs. Erwachsenenseiten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949280"/>
            <a:ext cx="23479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8585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02564" y="548680"/>
            <a:ext cx="8316416" cy="5112568"/>
          </a:xfrm>
        </p:spPr>
        <p:txBody>
          <a:bodyPr/>
          <a:lstStyle/>
          <a:p>
            <a:pPr algn="ctr"/>
            <a:endParaRPr lang="de-DE" sz="4000" b="1" dirty="0">
              <a:solidFill>
                <a:schemeClr val="tx1"/>
              </a:solidFill>
            </a:endParaRPr>
          </a:p>
          <a:p>
            <a:pPr algn="ctr"/>
            <a:endParaRPr lang="de-DE" sz="4000" b="1" dirty="0">
              <a:solidFill>
                <a:schemeClr val="tx1"/>
              </a:solidFill>
            </a:endParaRPr>
          </a:p>
          <a:p>
            <a:pPr algn="ctr"/>
            <a:endParaRPr lang="de-DE" sz="4000" b="1" dirty="0">
              <a:solidFill>
                <a:schemeClr val="tx1"/>
              </a:solidFill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="" xmlns:a16="http://schemas.microsoft.com/office/drawing/2014/main" id="{CD1694BB-CFBA-D442-9026-9BBD15E62F3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11264" y="1372572"/>
            <a:ext cx="2174090" cy="1813744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="" xmlns:a16="http://schemas.microsoft.com/office/drawing/2014/main" id="{64AF1971-ED88-5842-ACA5-6F30861F006B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94236" y="1372572"/>
            <a:ext cx="2012492" cy="167893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="" xmlns:a16="http://schemas.microsoft.com/office/drawing/2014/main" id="{C428D3DE-D6D5-EF40-B8EE-D5C41D9279C1}"/>
              </a:ext>
            </a:extLst>
          </p:cNvPr>
          <p:cNvSpPr txBox="1"/>
          <p:nvPr/>
        </p:nvSpPr>
        <p:spPr>
          <a:xfrm>
            <a:off x="5868144" y="3123510"/>
            <a:ext cx="204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Was ich gerne hätte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="" xmlns:a16="http://schemas.microsoft.com/office/drawing/2014/main" id="{021BD037-64CF-2C4C-A881-EC4A28E7F321}"/>
              </a:ext>
            </a:extLst>
          </p:cNvPr>
          <p:cNvSpPr txBox="1"/>
          <p:nvPr/>
        </p:nvSpPr>
        <p:spPr>
          <a:xfrm>
            <a:off x="1020191" y="3159249"/>
            <a:ext cx="2624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Was mich stört und ärgert</a:t>
            </a:r>
          </a:p>
        </p:txBody>
      </p:sp>
      <p:cxnSp>
        <p:nvCxnSpPr>
          <p:cNvPr id="7" name="Gerade Verbindung 6">
            <a:extLst>
              <a:ext uri="{FF2B5EF4-FFF2-40B4-BE49-F238E27FC236}">
                <a16:creationId xmlns="" xmlns:a16="http://schemas.microsoft.com/office/drawing/2014/main" id="{A05749EC-6287-C648-96BE-F13C95A3D464}"/>
              </a:ext>
            </a:extLst>
          </p:cNvPr>
          <p:cNvCxnSpPr/>
          <p:nvPr/>
        </p:nvCxnSpPr>
        <p:spPr>
          <a:xfrm>
            <a:off x="1020191" y="4077072"/>
            <a:ext cx="25687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>
            <a:extLst>
              <a:ext uri="{FF2B5EF4-FFF2-40B4-BE49-F238E27FC236}">
                <a16:creationId xmlns="" xmlns:a16="http://schemas.microsoft.com/office/drawing/2014/main" id="{CB45C56E-0799-AB4B-B160-B56EA8B2BB1A}"/>
              </a:ext>
            </a:extLst>
          </p:cNvPr>
          <p:cNvCxnSpPr/>
          <p:nvPr/>
        </p:nvCxnSpPr>
        <p:spPr>
          <a:xfrm>
            <a:off x="1011264" y="4437112"/>
            <a:ext cx="25687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="" xmlns:a16="http://schemas.microsoft.com/office/drawing/2014/main" id="{D8AB9AA4-9F0F-D141-AB49-B2DCF6D59A02}"/>
              </a:ext>
            </a:extLst>
          </p:cNvPr>
          <p:cNvCxnSpPr/>
          <p:nvPr/>
        </p:nvCxnSpPr>
        <p:spPr>
          <a:xfrm>
            <a:off x="1011263" y="4797152"/>
            <a:ext cx="25687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>
            <a:extLst>
              <a:ext uri="{FF2B5EF4-FFF2-40B4-BE49-F238E27FC236}">
                <a16:creationId xmlns="" xmlns:a16="http://schemas.microsoft.com/office/drawing/2014/main" id="{B9EAD9E6-032B-A84F-BA62-4AC2B1624984}"/>
              </a:ext>
            </a:extLst>
          </p:cNvPr>
          <p:cNvCxnSpPr/>
          <p:nvPr/>
        </p:nvCxnSpPr>
        <p:spPr>
          <a:xfrm>
            <a:off x="1011262" y="5157192"/>
            <a:ext cx="25687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>
            <a:extLst>
              <a:ext uri="{FF2B5EF4-FFF2-40B4-BE49-F238E27FC236}">
                <a16:creationId xmlns="" xmlns:a16="http://schemas.microsoft.com/office/drawing/2014/main" id="{3F8E20A8-06F1-204D-B435-2D4BFC37AC7F}"/>
              </a:ext>
            </a:extLst>
          </p:cNvPr>
          <p:cNvCxnSpPr/>
          <p:nvPr/>
        </p:nvCxnSpPr>
        <p:spPr>
          <a:xfrm>
            <a:off x="5554228" y="4077072"/>
            <a:ext cx="25687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>
            <a:extLst>
              <a:ext uri="{FF2B5EF4-FFF2-40B4-BE49-F238E27FC236}">
                <a16:creationId xmlns="" xmlns:a16="http://schemas.microsoft.com/office/drawing/2014/main" id="{778220B8-5C02-8B49-AF7C-6E6555122114}"/>
              </a:ext>
            </a:extLst>
          </p:cNvPr>
          <p:cNvCxnSpPr/>
          <p:nvPr/>
        </p:nvCxnSpPr>
        <p:spPr>
          <a:xfrm>
            <a:off x="5554227" y="4437112"/>
            <a:ext cx="25687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>
            <a:extLst>
              <a:ext uri="{FF2B5EF4-FFF2-40B4-BE49-F238E27FC236}">
                <a16:creationId xmlns="" xmlns:a16="http://schemas.microsoft.com/office/drawing/2014/main" id="{D4B3E02B-A2E6-C345-9F0E-19CC9010C75F}"/>
              </a:ext>
            </a:extLst>
          </p:cNvPr>
          <p:cNvCxnSpPr/>
          <p:nvPr/>
        </p:nvCxnSpPr>
        <p:spPr>
          <a:xfrm>
            <a:off x="5554226" y="4753882"/>
            <a:ext cx="25687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21">
            <a:extLst>
              <a:ext uri="{FF2B5EF4-FFF2-40B4-BE49-F238E27FC236}">
                <a16:creationId xmlns="" xmlns:a16="http://schemas.microsoft.com/office/drawing/2014/main" id="{4C594153-B889-E54C-8B51-615F50D7F257}"/>
              </a:ext>
            </a:extLst>
          </p:cNvPr>
          <p:cNvCxnSpPr/>
          <p:nvPr/>
        </p:nvCxnSpPr>
        <p:spPr>
          <a:xfrm>
            <a:off x="5554225" y="5130548"/>
            <a:ext cx="25687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feld 22"/>
          <p:cNvSpPr txBox="1"/>
          <p:nvPr/>
        </p:nvSpPr>
        <p:spPr>
          <a:xfrm>
            <a:off x="899592" y="404664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smtClean="0"/>
              <a:t>Das Internet für Kinder?!</a:t>
            </a: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22508145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02564" y="476672"/>
            <a:ext cx="8316416" cy="5112568"/>
          </a:xfrm>
        </p:spPr>
        <p:txBody>
          <a:bodyPr/>
          <a:lstStyle/>
          <a:p>
            <a:pPr algn="ctr"/>
            <a:endParaRPr lang="de-DE" sz="4000" b="1" dirty="0">
              <a:solidFill>
                <a:schemeClr val="tx1"/>
              </a:solidFill>
            </a:endParaRPr>
          </a:p>
          <a:p>
            <a:pPr algn="ctr"/>
            <a:endParaRPr lang="de-DE" sz="4000" b="1" dirty="0">
              <a:solidFill>
                <a:schemeClr val="tx1"/>
              </a:solidFill>
            </a:endParaRPr>
          </a:p>
          <a:p>
            <a:pPr algn="ctr"/>
            <a:endParaRPr lang="de-DE" sz="4000" b="1" dirty="0">
              <a:solidFill>
                <a:schemeClr val="tx1"/>
              </a:solidFill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="" xmlns:a16="http://schemas.microsoft.com/office/drawing/2014/main" id="{F1EB7737-7E3E-7B42-A836-CF4E8DB3D029}"/>
              </a:ext>
            </a:extLst>
          </p:cNvPr>
          <p:cNvSpPr txBox="1"/>
          <p:nvPr/>
        </p:nvSpPr>
        <p:spPr>
          <a:xfrm rot="20816095">
            <a:off x="417187" y="1692864"/>
            <a:ext cx="835487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latin typeface="Chalkduster" panose="03050602040202020205" pitchFamily="66" charset="77"/>
              </a:rPr>
              <a:t>Danke </a:t>
            </a:r>
            <a:r>
              <a:rPr lang="de-DE" sz="2800" dirty="0">
                <a:latin typeface="Chalkduster" panose="03050602040202020205" pitchFamily="66" charset="77"/>
              </a:rPr>
              <a:t>für Euer tolles </a:t>
            </a:r>
            <a:r>
              <a:rPr lang="de-DE" sz="2800" dirty="0" smtClean="0">
                <a:latin typeface="Chalkduster" panose="03050602040202020205" pitchFamily="66" charset="77"/>
              </a:rPr>
              <a:t>Mitwirken</a:t>
            </a:r>
            <a:endParaRPr lang="de-DE" sz="2800" dirty="0">
              <a:latin typeface="Chalkduster" panose="03050602040202020205" pitchFamily="66" charset="77"/>
            </a:endParaRPr>
          </a:p>
          <a:p>
            <a:endParaRPr lang="de-DE" sz="2800" dirty="0">
              <a:latin typeface="Chalkduster" panose="03050602040202020205" pitchFamily="66" charset="77"/>
            </a:endParaRPr>
          </a:p>
          <a:p>
            <a:r>
              <a:rPr lang="de-DE" sz="2800" dirty="0">
                <a:latin typeface="Chalkduster" panose="03050602040202020205" pitchFamily="66" charset="77"/>
              </a:rPr>
              <a:t> </a:t>
            </a:r>
            <a:r>
              <a:rPr lang="de-DE" sz="2800" dirty="0" smtClean="0">
                <a:latin typeface="Chalkduster" panose="03050602040202020205" pitchFamily="66" charset="77"/>
              </a:rPr>
              <a:t>und </a:t>
            </a:r>
            <a:r>
              <a:rPr lang="de-DE" sz="2800" dirty="0">
                <a:latin typeface="Chalkduster" panose="03050602040202020205" pitchFamily="66" charset="77"/>
              </a:rPr>
              <a:t>viel Spaß in der Welt der Kinderseiten</a:t>
            </a:r>
            <a:r>
              <a:rPr lang="de-DE" sz="2800" dirty="0" smtClean="0">
                <a:latin typeface="Chalkduster" panose="03050602040202020205" pitchFamily="66" charset="77"/>
              </a:rPr>
              <a:t>!</a:t>
            </a:r>
          </a:p>
          <a:p>
            <a:endParaRPr lang="de-DE" sz="2800" dirty="0" smtClean="0">
              <a:latin typeface="Chalkduster" panose="03050602040202020205" pitchFamily="66" charset="77"/>
            </a:endParaRPr>
          </a:p>
          <a:p>
            <a:r>
              <a:rPr lang="de-DE" sz="2800" dirty="0" smtClean="0">
                <a:latin typeface="Chalkduster" panose="03050602040202020205" pitchFamily="66" charset="77"/>
              </a:rPr>
              <a:t>Freier Eintritt jederzeit über </a:t>
            </a:r>
          </a:p>
          <a:p>
            <a:r>
              <a:rPr lang="de-DE" sz="2800" dirty="0" smtClean="0">
                <a:latin typeface="Chalkduster" panose="03050602040202020205" pitchFamily="66" charset="77"/>
              </a:rPr>
              <a:t>www.SEITENSTARK.de</a:t>
            </a:r>
            <a:endParaRPr lang="de-DE" sz="2800" dirty="0">
              <a:latin typeface="Chalkduster" panose="03050602040202020205" pitchFamily="66" charset="77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949280"/>
            <a:ext cx="23479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1688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02564" y="476672"/>
            <a:ext cx="8316416" cy="5112568"/>
          </a:xfrm>
        </p:spPr>
        <p:txBody>
          <a:bodyPr/>
          <a:lstStyle/>
          <a:p>
            <a:pPr algn="ctr"/>
            <a:endParaRPr lang="de-DE" sz="4000" b="1" dirty="0">
              <a:solidFill>
                <a:schemeClr val="tx1"/>
              </a:solidFill>
            </a:endParaRPr>
          </a:p>
          <a:p>
            <a:pPr algn="ctr"/>
            <a:endParaRPr lang="de-DE" sz="4000" b="1" dirty="0">
              <a:solidFill>
                <a:schemeClr val="tx1"/>
              </a:solidFill>
            </a:endParaRPr>
          </a:p>
          <a:p>
            <a:pPr algn="ctr"/>
            <a:endParaRPr lang="de-DE" sz="4000" b="1" dirty="0">
              <a:solidFill>
                <a:schemeClr val="tx1"/>
              </a:solidFill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="" xmlns:a16="http://schemas.microsoft.com/office/drawing/2014/main" id="{7B3462A1-9795-CB45-AE3F-FF2ADB9FAEA3}"/>
              </a:ext>
            </a:extLst>
          </p:cNvPr>
          <p:cNvSpPr txBox="1"/>
          <p:nvPr/>
        </p:nvSpPr>
        <p:spPr>
          <a:xfrm rot="21110518">
            <a:off x="1384408" y="2497883"/>
            <a:ext cx="65527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400" dirty="0">
                <a:latin typeface="Chalkduster" panose="03050602040202020205" pitchFamily="66" charset="77"/>
              </a:rPr>
              <a:t>Das Ecken-Spiel</a:t>
            </a: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949280"/>
            <a:ext cx="23479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0059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02564" y="476672"/>
            <a:ext cx="8316416" cy="5112568"/>
          </a:xfrm>
        </p:spPr>
        <p:txBody>
          <a:bodyPr/>
          <a:lstStyle/>
          <a:p>
            <a:pPr algn="ctr"/>
            <a:endParaRPr lang="de-DE" sz="4000" b="1" dirty="0">
              <a:solidFill>
                <a:schemeClr val="tx1"/>
              </a:solidFill>
            </a:endParaRPr>
          </a:p>
          <a:p>
            <a:pPr algn="ctr"/>
            <a:endParaRPr lang="de-DE" sz="4000" b="1" dirty="0">
              <a:solidFill>
                <a:schemeClr val="tx1"/>
              </a:solidFill>
            </a:endParaRPr>
          </a:p>
          <a:p>
            <a:pPr algn="ctr"/>
            <a:endParaRPr lang="de-DE" sz="4000" b="1" dirty="0">
              <a:solidFill>
                <a:schemeClr val="tx1"/>
              </a:solidFill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="" xmlns:a16="http://schemas.microsoft.com/office/drawing/2014/main" id="{8225FC31-86E8-BE40-A8E7-5E066376C9D7}"/>
              </a:ext>
            </a:extLst>
          </p:cNvPr>
          <p:cNvSpPr txBox="1"/>
          <p:nvPr/>
        </p:nvSpPr>
        <p:spPr>
          <a:xfrm>
            <a:off x="2572079" y="2248126"/>
            <a:ext cx="402225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 algn="ctr"/>
            <a:r>
              <a:rPr lang="de-DE" sz="3200" u="sng" dirty="0" smtClean="0">
                <a:latin typeface="Chalkduster" panose="03050602040202020205" pitchFamily="66" charset="77"/>
              </a:rPr>
              <a:t>1. Stichwort</a:t>
            </a:r>
            <a:r>
              <a:rPr lang="de-DE" sz="3200" u="sng" dirty="0">
                <a:latin typeface="Chalkduster" panose="03050602040202020205" pitchFamily="66" charset="77"/>
              </a:rPr>
              <a:t>:</a:t>
            </a:r>
          </a:p>
          <a:p>
            <a:pPr marL="342900" indent="-342900" algn="ctr">
              <a:buAutoNum type="arabicPeriod"/>
            </a:pPr>
            <a:endParaRPr lang="de-DE" sz="3200" dirty="0">
              <a:latin typeface="Chalkduster" panose="03050602040202020205" pitchFamily="66" charset="77"/>
            </a:endParaRPr>
          </a:p>
          <a:p>
            <a:pPr algn="ctr"/>
            <a:r>
              <a:rPr lang="de-DE" sz="3200" dirty="0">
                <a:latin typeface="Chalkduster" panose="03050602040202020205" pitchFamily="66" charset="77"/>
              </a:rPr>
              <a:t>Kindersuchmaschine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949280"/>
            <a:ext cx="23479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59337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02564" y="476672"/>
            <a:ext cx="8316416" cy="5112568"/>
          </a:xfrm>
        </p:spPr>
        <p:txBody>
          <a:bodyPr/>
          <a:lstStyle/>
          <a:p>
            <a:pPr algn="ctr"/>
            <a:endParaRPr lang="de-DE" sz="4000" b="1" dirty="0">
              <a:solidFill>
                <a:schemeClr val="tx1"/>
              </a:solidFill>
            </a:endParaRPr>
          </a:p>
          <a:p>
            <a:pPr algn="ctr"/>
            <a:endParaRPr lang="de-DE" sz="4000" b="1" dirty="0">
              <a:solidFill>
                <a:schemeClr val="tx1"/>
              </a:solidFill>
            </a:endParaRPr>
          </a:p>
          <a:p>
            <a:pPr algn="ctr"/>
            <a:endParaRPr lang="de-DE" sz="4000" b="1" dirty="0">
              <a:solidFill>
                <a:schemeClr val="tx1"/>
              </a:solidFill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="" xmlns:a16="http://schemas.microsoft.com/office/drawing/2014/main" id="{E515D760-15CC-8C4D-95D7-1CC9C4DC564F}"/>
              </a:ext>
            </a:extLst>
          </p:cNvPr>
          <p:cNvSpPr txBox="1"/>
          <p:nvPr/>
        </p:nvSpPr>
        <p:spPr>
          <a:xfrm>
            <a:off x="1760074" y="2248126"/>
            <a:ext cx="580139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3200" u="sng" dirty="0">
                <a:latin typeface="Chalkduster" panose="03050602040202020205" pitchFamily="66" charset="77"/>
              </a:rPr>
              <a:t>2. Stichwort:</a:t>
            </a:r>
          </a:p>
          <a:p>
            <a:pPr algn="ctr"/>
            <a:endParaRPr lang="de-DE" sz="3200" dirty="0">
              <a:latin typeface="Chalkduster" panose="03050602040202020205" pitchFamily="66" charset="77"/>
            </a:endParaRPr>
          </a:p>
          <a:p>
            <a:pPr algn="ctr"/>
            <a:r>
              <a:rPr lang="de-DE" sz="3200" dirty="0">
                <a:latin typeface="Chalkduster" panose="03050602040202020205" pitchFamily="66" charset="77"/>
              </a:rPr>
              <a:t>Kindernachrichtenseiten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949280"/>
            <a:ext cx="23479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08337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02564" y="476672"/>
            <a:ext cx="8316416" cy="5112568"/>
          </a:xfrm>
        </p:spPr>
        <p:txBody>
          <a:bodyPr/>
          <a:lstStyle/>
          <a:p>
            <a:pPr algn="ctr"/>
            <a:endParaRPr lang="de-DE" sz="4000" b="1" dirty="0">
              <a:solidFill>
                <a:schemeClr val="tx1"/>
              </a:solidFill>
            </a:endParaRPr>
          </a:p>
          <a:p>
            <a:pPr algn="ctr"/>
            <a:endParaRPr lang="de-DE" sz="4000" b="1" dirty="0">
              <a:solidFill>
                <a:schemeClr val="tx1"/>
              </a:solidFill>
            </a:endParaRPr>
          </a:p>
          <a:p>
            <a:pPr algn="ctr"/>
            <a:endParaRPr lang="de-DE" sz="4000" b="1" dirty="0">
              <a:solidFill>
                <a:schemeClr val="tx1"/>
              </a:solidFill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="" xmlns:a16="http://schemas.microsoft.com/office/drawing/2014/main" id="{C07309E4-5225-8C4F-9ADF-8888992B25D6}"/>
              </a:ext>
            </a:extLst>
          </p:cNvPr>
          <p:cNvSpPr txBox="1"/>
          <p:nvPr/>
        </p:nvSpPr>
        <p:spPr>
          <a:xfrm>
            <a:off x="2710077" y="2248126"/>
            <a:ext cx="390138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3200" u="sng" dirty="0">
                <a:latin typeface="Chalkduster" panose="03050602040202020205" pitchFamily="66" charset="77"/>
              </a:rPr>
              <a:t>3. Stichwort:</a:t>
            </a:r>
          </a:p>
          <a:p>
            <a:pPr algn="ctr"/>
            <a:endParaRPr lang="de-DE" sz="3200" dirty="0">
              <a:latin typeface="Chalkduster" panose="03050602040202020205" pitchFamily="66" charset="77"/>
            </a:endParaRPr>
          </a:p>
          <a:p>
            <a:pPr algn="ctr"/>
            <a:r>
              <a:rPr lang="de-DE" sz="3200" dirty="0">
                <a:latin typeface="Chalkduster" panose="03050602040202020205" pitchFamily="66" charset="77"/>
              </a:rPr>
              <a:t>Lieblingswebsite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949280"/>
            <a:ext cx="23479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009625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02564" y="476672"/>
            <a:ext cx="8316416" cy="5112568"/>
          </a:xfrm>
        </p:spPr>
        <p:txBody>
          <a:bodyPr/>
          <a:lstStyle/>
          <a:p>
            <a:pPr algn="ctr"/>
            <a:endParaRPr lang="de-DE" sz="4000" b="1" dirty="0">
              <a:solidFill>
                <a:schemeClr val="tx1"/>
              </a:solidFill>
            </a:endParaRPr>
          </a:p>
          <a:p>
            <a:pPr algn="ctr"/>
            <a:endParaRPr lang="de-DE" sz="4000" b="1" dirty="0">
              <a:solidFill>
                <a:schemeClr val="tx1"/>
              </a:solidFill>
            </a:endParaRPr>
          </a:p>
          <a:p>
            <a:pPr algn="ctr"/>
            <a:endParaRPr lang="de-DE" sz="4000" b="1" dirty="0">
              <a:solidFill>
                <a:schemeClr val="tx1"/>
              </a:solidFill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="" xmlns:a16="http://schemas.microsoft.com/office/drawing/2014/main" id="{8F9172B9-7978-864B-B177-0FC6DE831BD2}"/>
              </a:ext>
            </a:extLst>
          </p:cNvPr>
          <p:cNvSpPr txBox="1"/>
          <p:nvPr/>
        </p:nvSpPr>
        <p:spPr>
          <a:xfrm>
            <a:off x="1225977" y="2001904"/>
            <a:ext cx="686958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u="sng" dirty="0">
                <a:latin typeface="Chalkduster" panose="03050602040202020205" pitchFamily="66" charset="77"/>
              </a:rPr>
              <a:t>Frage:</a:t>
            </a:r>
          </a:p>
          <a:p>
            <a:pPr algn="ctr"/>
            <a:endParaRPr lang="de-DE" sz="3200" dirty="0">
              <a:latin typeface="Chalkduster" panose="03050602040202020205" pitchFamily="66" charset="77"/>
            </a:endParaRPr>
          </a:p>
          <a:p>
            <a:pPr algn="ctr"/>
            <a:r>
              <a:rPr lang="de-DE" sz="3200" dirty="0">
                <a:latin typeface="Chalkduster" panose="03050602040202020205" pitchFamily="66" charset="77"/>
              </a:rPr>
              <a:t>Hast du schon einmal </a:t>
            </a:r>
          </a:p>
          <a:p>
            <a:pPr algn="ctr"/>
            <a:r>
              <a:rPr lang="de-DE" sz="3200" dirty="0">
                <a:latin typeface="Chalkduster" panose="03050602040202020205" pitchFamily="66" charset="77"/>
              </a:rPr>
              <a:t>Fotos ins Netz gestellt?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949280"/>
            <a:ext cx="23479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26235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02564" y="476672"/>
            <a:ext cx="8316416" cy="5112568"/>
          </a:xfrm>
        </p:spPr>
        <p:txBody>
          <a:bodyPr/>
          <a:lstStyle/>
          <a:p>
            <a:pPr algn="ctr"/>
            <a:endParaRPr lang="de-DE" sz="4000" b="1" dirty="0">
              <a:solidFill>
                <a:schemeClr val="tx1"/>
              </a:solidFill>
            </a:endParaRPr>
          </a:p>
          <a:p>
            <a:pPr algn="ctr"/>
            <a:endParaRPr lang="de-DE" sz="4000" b="1" dirty="0">
              <a:solidFill>
                <a:schemeClr val="tx1"/>
              </a:solidFill>
            </a:endParaRPr>
          </a:p>
          <a:p>
            <a:pPr algn="ctr"/>
            <a:endParaRPr lang="de-DE" sz="4000" b="1" dirty="0">
              <a:solidFill>
                <a:schemeClr val="tx1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="" xmlns:a16="http://schemas.microsoft.com/office/drawing/2014/main" id="{D27F6B9A-EF33-1947-8F62-C42C3EBA0AC0}"/>
              </a:ext>
            </a:extLst>
          </p:cNvPr>
          <p:cNvSpPr txBox="1"/>
          <p:nvPr/>
        </p:nvSpPr>
        <p:spPr>
          <a:xfrm>
            <a:off x="1225977" y="2001904"/>
            <a:ext cx="686958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u="sng" dirty="0">
                <a:latin typeface="Chalkduster" panose="03050602040202020205" pitchFamily="66" charset="77"/>
              </a:rPr>
              <a:t>Frage:</a:t>
            </a:r>
          </a:p>
          <a:p>
            <a:pPr algn="ctr"/>
            <a:endParaRPr lang="de-DE" sz="3200" dirty="0">
              <a:latin typeface="Chalkduster" panose="03050602040202020205" pitchFamily="66" charset="77"/>
            </a:endParaRPr>
          </a:p>
          <a:p>
            <a:pPr algn="ctr"/>
            <a:r>
              <a:rPr lang="de-DE" sz="3200" dirty="0">
                <a:latin typeface="Chalkduster" panose="03050602040202020205" pitchFamily="66" charset="77"/>
              </a:rPr>
              <a:t>Hast du schon einmal </a:t>
            </a:r>
          </a:p>
          <a:p>
            <a:pPr algn="ctr"/>
            <a:r>
              <a:rPr lang="de-DE" sz="3200" dirty="0">
                <a:latin typeface="Chalkduster" panose="03050602040202020205" pitchFamily="66" charset="77"/>
              </a:rPr>
              <a:t>gechattet?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949280"/>
            <a:ext cx="23479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00458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02564" y="476672"/>
            <a:ext cx="8316416" cy="5112568"/>
          </a:xfrm>
        </p:spPr>
        <p:txBody>
          <a:bodyPr/>
          <a:lstStyle/>
          <a:p>
            <a:pPr algn="ctr"/>
            <a:endParaRPr lang="de-DE" sz="4000" b="1" dirty="0">
              <a:solidFill>
                <a:schemeClr val="tx1"/>
              </a:solidFill>
            </a:endParaRPr>
          </a:p>
          <a:p>
            <a:pPr algn="ctr"/>
            <a:endParaRPr lang="de-DE" sz="4000" b="1" dirty="0">
              <a:solidFill>
                <a:schemeClr val="tx1"/>
              </a:solidFill>
            </a:endParaRPr>
          </a:p>
          <a:p>
            <a:pPr algn="ctr"/>
            <a:endParaRPr lang="de-DE" sz="4000" b="1" dirty="0">
              <a:solidFill>
                <a:schemeClr val="tx1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="" xmlns:a16="http://schemas.microsoft.com/office/drawing/2014/main" id="{5561304B-B1D8-3548-8D49-6290E1DCA50B}"/>
              </a:ext>
            </a:extLst>
          </p:cNvPr>
          <p:cNvSpPr txBox="1"/>
          <p:nvPr/>
        </p:nvSpPr>
        <p:spPr>
          <a:xfrm>
            <a:off x="864270" y="2001904"/>
            <a:ext cx="759300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u="sng" dirty="0">
                <a:latin typeface="Chalkduster" panose="03050602040202020205" pitchFamily="66" charset="77"/>
              </a:rPr>
              <a:t>Frage:</a:t>
            </a:r>
          </a:p>
          <a:p>
            <a:pPr algn="ctr"/>
            <a:endParaRPr lang="de-DE" sz="3200" dirty="0">
              <a:latin typeface="Chalkduster" panose="03050602040202020205" pitchFamily="66" charset="77"/>
            </a:endParaRPr>
          </a:p>
          <a:p>
            <a:pPr algn="ctr"/>
            <a:r>
              <a:rPr lang="de-DE" sz="3200" dirty="0">
                <a:latin typeface="Chalkduster" panose="03050602040202020205" pitchFamily="66" charset="77"/>
              </a:rPr>
              <a:t>Hast du schon einmal </a:t>
            </a:r>
          </a:p>
          <a:p>
            <a:pPr algn="ctr"/>
            <a:r>
              <a:rPr lang="de-DE" sz="3200" dirty="0">
                <a:latin typeface="Chalkduster" panose="03050602040202020205" pitchFamily="66" charset="77"/>
              </a:rPr>
              <a:t>ein Video im Internet gesehen?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949280"/>
            <a:ext cx="23479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50166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02564" y="476672"/>
            <a:ext cx="8316416" cy="5112568"/>
          </a:xfrm>
        </p:spPr>
        <p:txBody>
          <a:bodyPr/>
          <a:lstStyle/>
          <a:p>
            <a:pPr algn="ctr"/>
            <a:endParaRPr lang="de-DE" sz="4000" b="1" dirty="0">
              <a:solidFill>
                <a:schemeClr val="tx1"/>
              </a:solidFill>
            </a:endParaRPr>
          </a:p>
          <a:p>
            <a:pPr algn="ctr"/>
            <a:endParaRPr lang="de-DE" sz="4000" b="1" dirty="0">
              <a:solidFill>
                <a:schemeClr val="tx1"/>
              </a:solidFill>
            </a:endParaRPr>
          </a:p>
          <a:p>
            <a:pPr algn="ctr"/>
            <a:endParaRPr lang="de-DE" sz="4000" b="1" dirty="0">
              <a:solidFill>
                <a:schemeClr val="tx1"/>
              </a:solidFill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="" xmlns:a16="http://schemas.microsoft.com/office/drawing/2014/main" id="{E0339980-49A6-CC49-BB2F-84C869505C26}"/>
              </a:ext>
            </a:extLst>
          </p:cNvPr>
          <p:cNvSpPr txBox="1"/>
          <p:nvPr/>
        </p:nvSpPr>
        <p:spPr>
          <a:xfrm rot="20833005">
            <a:off x="244097" y="2526870"/>
            <a:ext cx="862492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dirty="0">
                <a:latin typeface="Chalkduster" panose="03050602040202020205" pitchFamily="66" charset="77"/>
              </a:rPr>
              <a:t>Internet und Kinderseiten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949280"/>
            <a:ext cx="23479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7297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1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r9pk2nrwEy28NaWlNllz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iRymoHdEUqvId7owkMWu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iRymoHdEUqvId7owkMWu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wUgV3KIBEqmKXpRFdhc0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iRymoHdEUqvId7owkMWu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iRymoHdEUqvId7owkMWu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Uq4OGDBJkKslAOPQpNPEQ"/>
</p:tagLst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115</Words>
  <Application>Microsoft Office PowerPoint</Application>
  <PresentationFormat>Bildschirmpräsentation (4:3)</PresentationFormat>
  <Paragraphs>56</Paragraphs>
  <Slides>15</Slides>
  <Notes>0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7" baseType="lpstr">
      <vt:lpstr>Office</vt:lpstr>
      <vt:lpstr>think-cell Slide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2012-03-26T09:52:15Z</dcterms:created>
  <dcterms:modified xsi:type="dcterms:W3CDTF">2019-05-16T11:10:04Z</dcterms:modified>
</cp:coreProperties>
</file>